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4" r:id="rId3"/>
    <p:sldId id="284" r:id="rId4"/>
    <p:sldId id="260" r:id="rId5"/>
    <p:sldId id="286" r:id="rId6"/>
    <p:sldId id="275" r:id="rId7"/>
    <p:sldId id="262" r:id="rId8"/>
    <p:sldId id="264" r:id="rId9"/>
    <p:sldId id="265" r:id="rId10"/>
    <p:sldId id="266" r:id="rId11"/>
    <p:sldId id="259" r:id="rId12"/>
    <p:sldId id="282" r:id="rId13"/>
    <p:sldId id="276" r:id="rId14"/>
    <p:sldId id="271" r:id="rId15"/>
    <p:sldId id="273" r:id="rId16"/>
    <p:sldId id="272" r:id="rId17"/>
    <p:sldId id="277" r:id="rId18"/>
    <p:sldId id="287" r:id="rId19"/>
    <p:sldId id="283" r:id="rId20"/>
    <p:sldId id="278" r:id="rId21"/>
    <p:sldId id="269" r:id="rId22"/>
    <p:sldId id="257" r:id="rId23"/>
    <p:sldId id="279" r:id="rId24"/>
    <p:sldId id="280" r:id="rId25"/>
    <p:sldId id="281" r:id="rId26"/>
    <p:sldId id="270" r:id="rId27"/>
    <p:sldId id="258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/>
    <p:restoredTop sz="94577"/>
  </p:normalViewPr>
  <p:slideViewPr>
    <p:cSldViewPr snapToGrid="0" snapToObjects="1" showGuides="1">
      <p:cViewPr varScale="1">
        <p:scale>
          <a:sx n="137" d="100"/>
          <a:sy n="137" d="100"/>
        </p:scale>
        <p:origin x="216" y="3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Repeat the experiment, but replace the constant inhibition with 20 synapses that fire at 20 </a:t>
            </a:r>
            <a:r>
              <a:rPr lang="en-US" dirty="0" err="1"/>
              <a:t>hz</a:t>
            </a:r>
            <a:r>
              <a:rPr lang="en-US" dirty="0"/>
              <a:t> </a:t>
            </a:r>
            <a:r>
              <a:rPr lang="en-US" dirty="0" err="1"/>
              <a:t>risetime</a:t>
            </a:r>
            <a:r>
              <a:rPr lang="en-US" dirty="0"/>
              <a:t> 0.2 </a:t>
            </a:r>
            <a:r>
              <a:rPr lang="en-US" dirty="0" err="1"/>
              <a:t>decaytime</a:t>
            </a:r>
            <a:r>
              <a:rPr lang="en-US" dirty="0"/>
              <a:t> 2.4 find the right conductance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Add a synapse to a random location on the neuron (use the GUI) and check what is the </a:t>
            </a:r>
            <a:r>
              <a:rPr lang="en-US" dirty="0" err="1"/>
              <a:t>epsp</a:t>
            </a:r>
            <a:r>
              <a:rPr lang="en-US" dirty="0"/>
              <a:t> that is creates.</a:t>
            </a:r>
          </a:p>
          <a:p>
            <a:r>
              <a:rPr lang="en-US" dirty="0"/>
              <a:t>Add more synapses to a random locations on the neuron (use the GUI) and check how </a:t>
            </a:r>
            <a:r>
              <a:rPr lang="en-US"/>
              <a:t>many synapses </a:t>
            </a:r>
            <a:r>
              <a:rPr lang="en-US" dirty="0"/>
              <a:t>are needed to make the neuron fire a spike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5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Inject different currents and check what is the IF curve: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/23/37/11628/F1.large.jpg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current to the other end of the cable to location 1 of </a:t>
            </a:r>
            <a:r>
              <a:rPr lang="en-US" dirty="0" err="1"/>
              <a:t>dend</a:t>
            </a:r>
            <a:r>
              <a:rPr lang="en-US" dirty="0"/>
              <a:t> and plot the voltage in different location on the dendrite and soma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0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1DBC1-4772-644C-AC14-84698E6F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60" y="3842104"/>
            <a:ext cx="6161639" cy="205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seg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latin typeface="Courier" pitchFamily="2" charset="0"/>
              </a:rPr>
              <a:t>soma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(soma,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71908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5058" y="764024"/>
            <a:ext cx="15417723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ProbAMPANMDA2_RATIO(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0.6</a:t>
            </a:r>
            <a:r>
              <a:rPr lang="en-US" sz="1500" dirty="0">
                <a:latin typeface="Courier" pitchFamily="2" charset="0"/>
              </a:rPr>
              <a:t>)))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)))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= 0.33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= 1 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[j].e=0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= 0.23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= 55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[j].weight[0]= 0.5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 – !The conductance!</a:t>
            </a: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   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71908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3" y="1176067"/>
            <a:ext cx="11346849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0.2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</a:t>
            </a:r>
            <a:r>
              <a:rPr lang="en-US" sz="1500" dirty="0">
                <a:latin typeface="Courier" pitchFamily="2" charset="0"/>
              </a:rPr>
              <a:t>))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This value is what sets the synapse to be inhibitory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0.99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))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the location of the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does not matter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509FD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soma  =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(soma(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(soma(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0212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soma 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temperature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779" y="856174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soma 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(soma,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7D99-E761-3348-ACD3-23879FF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9" y="2564237"/>
            <a:ext cx="4068565" cy="2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18478</TotalTime>
  <Words>3079</Words>
  <Application>Microsoft Macintosh PowerPoint</Application>
  <PresentationFormat>Widescreen</PresentationFormat>
  <Paragraphs>386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174</cp:revision>
  <cp:lastPrinted>2018-03-05T14:18:55Z</cp:lastPrinted>
  <dcterms:created xsi:type="dcterms:W3CDTF">2018-02-26T11:23:20Z</dcterms:created>
  <dcterms:modified xsi:type="dcterms:W3CDTF">2020-01-30T11:52:45Z</dcterms:modified>
</cp:coreProperties>
</file>